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/>
    <p:restoredTop sz="94551"/>
  </p:normalViewPr>
  <p:slideViewPr>
    <p:cSldViewPr snapToGrid="0" snapToObjects="1">
      <p:cViewPr>
        <p:scale>
          <a:sx n="20" d="100"/>
          <a:sy n="20" d="100"/>
        </p:scale>
        <p:origin x="3192" y="1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10490-0B5A-5A42-B68C-CDD0F1665D7E}" type="datetimeFigureOut">
              <a:rPr lang="en-US" smtClean="0"/>
              <a:t>5/20/18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814A4-C9BE-0D46-8534-A842034CD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81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296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006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478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90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3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46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634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231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609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79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0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18CCA-0277-D44B-B97A-BECB79C1C87A}" type="datetimeFigureOut">
              <a:rPr lang="en-US" smtClean="0"/>
              <a:t>5/20/18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166FF-4407-B343-A866-043DA58CA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1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33" y="0"/>
            <a:ext cx="12208933" cy="18313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03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830" y="-18157373"/>
            <a:ext cx="21357771" cy="3203666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2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16684" y="-17112343"/>
            <a:ext cx="20508684" cy="3076303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25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9141" y="-11430000"/>
            <a:ext cx="20508684" cy="3076303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63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33" y="0"/>
            <a:ext cx="12208933" cy="18313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43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79733" y="-22199601"/>
            <a:ext cx="19371733" cy="290576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22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199601"/>
            <a:ext cx="19371733" cy="290576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54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46439" y="-40930288"/>
            <a:ext cx="43300952" cy="6495143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00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57807" y="-15319830"/>
            <a:ext cx="27821465" cy="41732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015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6034" y="-5812971"/>
            <a:ext cx="13376121" cy="200641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561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8801"/>
            <a:ext cx="19137086" cy="2870563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26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80171" y="-6564088"/>
            <a:ext cx="33658628" cy="5048794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84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45086" y="-1763487"/>
            <a:ext cx="19137086" cy="2870563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300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Macintosh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Severance, Charles</dc:creator>
  <cp:lastModifiedBy>Severance, Charles</cp:lastModifiedBy>
  <cp:revision>6</cp:revision>
  <dcterms:created xsi:type="dcterms:W3CDTF">2018-05-08T01:11:45Z</dcterms:created>
  <dcterms:modified xsi:type="dcterms:W3CDTF">2018-05-20T21:11:08Z</dcterms:modified>
</cp:coreProperties>
</file>

<file path=docProps/thumbnail.jpeg>
</file>